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7246"/>
  </p:normalViewPr>
  <p:slideViewPr>
    <p:cSldViewPr snapToGrid="0" snapToObjects="1">
      <p:cViewPr varScale="1">
        <p:scale>
          <a:sx n="104" d="100"/>
          <a:sy n="104" d="100"/>
        </p:scale>
        <p:origin x="1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r>
              <a:rPr lang="en-US" dirty="0"/>
              <a:t> -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Aunt May’s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a:latin typeface="Dosis ExtraLight"/>
                <a:ea typeface="Dosis ExtraLight"/>
                <a:cs typeface="Dosis ExtraLight"/>
                <a:sym typeface="Dosis ExtraLight"/>
              </a:rPr>
              <a:t>0</a:t>
            </a:r>
            <a:r>
              <a:rPr lang="en-US" altLang="en-US" sz="4000" dirty="0">
                <a:latin typeface="Dosis ExtraLight"/>
                <a:ea typeface="Dosis ExtraLight"/>
                <a:cs typeface="Dosis ExtraLight"/>
                <a:sym typeface="Dosis ExtraLight"/>
              </a:rPr>
              <a:t>9</a:t>
            </a:r>
            <a:r>
              <a:rPr lang="en-US" altLang="en-US" sz="4000">
                <a:latin typeface="Dosis ExtraLight"/>
                <a:ea typeface="Dosis ExtraLight"/>
                <a:cs typeface="Dosis ExtraLight"/>
                <a:sym typeface="Dosis ExtraLight"/>
              </a:rPr>
              <a:t> </a:t>
            </a:r>
            <a:r>
              <a:rPr lang="en-US" altLang="en-US" sz="4000" dirty="0">
                <a:latin typeface="Dosis ExtraLight"/>
                <a:ea typeface="Dosis ExtraLight"/>
                <a:cs typeface="Dosis ExtraLight"/>
                <a:sym typeface="Dosis ExtraLight"/>
              </a:rPr>
              <a:t>–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
        <p:nvSpPr>
          <p:cNvPr id="2" name="TextBox 1">
            <a:extLst>
              <a:ext uri="{FF2B5EF4-FFF2-40B4-BE49-F238E27FC236}">
                <a16:creationId xmlns:a16="http://schemas.microsoft.com/office/drawing/2014/main" id="{09DCC915-147E-3CF3-071C-CC04DBE34CCF}"/>
              </a:ext>
            </a:extLst>
          </p:cNvPr>
          <p:cNvSpPr txBox="1"/>
          <p:nvPr/>
        </p:nvSpPr>
        <p:spPr>
          <a:xfrm>
            <a:off x="762000" y="232388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GitHub and git: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GitHub and git: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3564</TotalTime>
  <Words>3420</Words>
  <Application>Microsoft Macintosh PowerPoint</Application>
  <PresentationFormat>On-screen Show (16:9)</PresentationFormat>
  <Paragraphs>438</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09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GitHub and git: Make Changes*</vt:lpstr>
      <vt:lpstr>GitHub and git: Push to Origin</vt:lpstr>
      <vt:lpstr>GitHub and git: Making a Pull Request</vt:lpstr>
      <vt:lpstr>GitHub and git: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221</cp:revision>
  <dcterms:created xsi:type="dcterms:W3CDTF">2020-09-29T11:59:10Z</dcterms:created>
  <dcterms:modified xsi:type="dcterms:W3CDTF">2022-11-02T14:43:58Z</dcterms:modified>
</cp:coreProperties>
</file>